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57" r:id="rId10"/>
    <p:sldId id="258" r:id="rId11"/>
    <p:sldId id="272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D3504C-4E86-3A99-CBF8-D9F5F9156BBB}" name="omar fares" initials="of" userId="d0c22d0b6dffe35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36"/>
    <p:restoredTop sz="96327"/>
  </p:normalViewPr>
  <p:slideViewPr>
    <p:cSldViewPr snapToGrid="0">
      <p:cViewPr varScale="1">
        <p:scale>
          <a:sx n="120" d="100"/>
          <a:sy n="120" d="100"/>
        </p:scale>
        <p:origin x="1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8A63-F25B-5992-4516-B5B77D2FF8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42AAA-DE84-4861-405E-7358CBC275AA}"/>
              </a:ext>
            </a:extLst>
          </p:cNvPr>
          <p:cNvSpPr txBox="1"/>
          <p:nvPr/>
        </p:nvSpPr>
        <p:spPr>
          <a:xfrm>
            <a:off x="9537405" y="614561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 15</a:t>
            </a:r>
          </a:p>
        </p:txBody>
      </p:sp>
    </p:spTree>
    <p:extLst>
      <p:ext uri="{BB962C8B-B14F-4D97-AF65-F5344CB8AC3E}">
        <p14:creationId xmlns:p14="http://schemas.microsoft.com/office/powerpoint/2010/main" val="711142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7491AE-863F-49A1-3A98-46FDDC634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670" y="722511"/>
            <a:ext cx="10591756" cy="5688227"/>
          </a:xfrm>
        </p:spPr>
      </p:pic>
    </p:spTree>
    <p:extLst>
      <p:ext uri="{BB962C8B-B14F-4D97-AF65-F5344CB8AC3E}">
        <p14:creationId xmlns:p14="http://schemas.microsoft.com/office/powerpoint/2010/main" val="3933232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8A63-F25B-5992-4516-B5B77D2FF8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3</a:t>
            </a:r>
          </a:p>
        </p:txBody>
      </p:sp>
    </p:spTree>
    <p:extLst>
      <p:ext uri="{BB962C8B-B14F-4D97-AF65-F5344CB8AC3E}">
        <p14:creationId xmlns:p14="http://schemas.microsoft.com/office/powerpoint/2010/main" val="30625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1907CE-C854-4190-9727-A5BA9ACD6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2E8707-99AD-77B8-33D0-0D5BBD932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Calendar 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0C5A08-447D-4E23-AC6B-794597272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08992A-39FB-4DC1-A09F-C56F38904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9543" y="645106"/>
            <a:ext cx="6953577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alendar&#10;&#10;Description automatically generated">
            <a:extLst>
              <a:ext uri="{FF2B5EF4-FFF2-40B4-BE49-F238E27FC236}">
                <a16:creationId xmlns:a16="http://schemas.microsoft.com/office/drawing/2014/main" id="{5A637DE4-2CA9-5A84-EB96-275B0DC91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269" y="1100389"/>
            <a:ext cx="3231199" cy="4337181"/>
          </a:xfrm>
          <a:prstGeom prst="rect">
            <a:avLst/>
          </a:prstGeom>
        </p:spPr>
      </p:pic>
      <p:pic>
        <p:nvPicPr>
          <p:cNvPr id="5" name="Content Placeholder 4" descr="A calendar with a blue and white background&#10;&#10;Description automatically generated">
            <a:extLst>
              <a:ext uri="{FF2B5EF4-FFF2-40B4-BE49-F238E27FC236}">
                <a16:creationId xmlns:a16="http://schemas.microsoft.com/office/drawing/2014/main" id="{6CD8B551-CB96-5971-45BB-80EB1175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194" y="2321480"/>
            <a:ext cx="3231200" cy="1890251"/>
          </a:xfrm>
          <a:prstGeom prst="rect">
            <a:avLst/>
          </a:prstGeom>
        </p:spPr>
      </p:pic>
      <p:sp>
        <p:nvSpPr>
          <p:cNvPr id="20" name="Freeform 11">
            <a:extLst>
              <a:ext uri="{FF2B5EF4-FFF2-40B4-BE49-F238E27FC236}">
                <a16:creationId xmlns:a16="http://schemas.microsoft.com/office/drawing/2014/main" id="{05E23455-2212-4BE9-9C96-AAEFE4467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69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9202D-BD5D-248A-8ABF-9D90EEE08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Manage Buildings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calendar with blue and white text&#10;&#10;Description automatically generated">
            <a:extLst>
              <a:ext uri="{FF2B5EF4-FFF2-40B4-BE49-F238E27FC236}">
                <a16:creationId xmlns:a16="http://schemas.microsoft.com/office/drawing/2014/main" id="{F0B988E1-A97F-EED6-2863-EF03619DC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197777"/>
            <a:ext cx="6953577" cy="4137378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61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B56615-4C0A-021C-7B6B-4A895AF41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File Upload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E141E4-5F5E-C2A4-353B-61C59691B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CA" sz="2800" b="0" i="0" u="none" strike="noStrike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When managing a building, we need a section for users to upload files, with multiple file selection support</a:t>
            </a:r>
            <a:endParaRPr lang="en-US" sz="2800" dirty="0"/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80F1673C-DD07-B021-6EE2-583667EB6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1" r="8893"/>
          <a:stretch/>
        </p:blipFill>
        <p:spPr>
          <a:xfrm>
            <a:off x="6576600" y="109052"/>
            <a:ext cx="2978880" cy="6634362"/>
          </a:xfrm>
          <a:prstGeom prst="rect">
            <a:avLst/>
          </a:prstGeom>
        </p:spPr>
      </p:pic>
      <p:sp>
        <p:nvSpPr>
          <p:cNvPr id="90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43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E1B9-7F31-9D91-4C0F-43958FE2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 Details Admin View</a:t>
            </a:r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6FD0A06A-7BD7-BE57-8057-0FAE8F432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122853"/>
            <a:ext cx="7825563" cy="4735147"/>
          </a:xfrm>
        </p:spPr>
      </p:pic>
    </p:spTree>
    <p:extLst>
      <p:ext uri="{BB962C8B-B14F-4D97-AF65-F5344CB8AC3E}">
        <p14:creationId xmlns:p14="http://schemas.microsoft.com/office/powerpoint/2010/main" val="394743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E153B-FFD8-9C4B-8A4C-57EAE8E7A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979877"/>
            <a:ext cx="8911687" cy="778589"/>
          </a:xfrm>
        </p:spPr>
        <p:txBody>
          <a:bodyPr anchor="b">
            <a:normAutofit/>
          </a:bodyPr>
          <a:lstStyle/>
          <a:p>
            <a:r>
              <a:rPr lang="en-US" sz="2800" dirty="0"/>
              <a:t>Manage Owners as an Admin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8769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roup of people&#10;&#10;Description automatically generated">
            <a:extLst>
              <a:ext uri="{FF2B5EF4-FFF2-40B4-BE49-F238E27FC236}">
                <a16:creationId xmlns:a16="http://schemas.microsoft.com/office/drawing/2014/main" id="{51E4420A-FD1D-BBED-ED72-5CD81775A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99" y="615880"/>
            <a:ext cx="8754648" cy="3217333"/>
          </a:xfrm>
          <a:prstGeom prst="rect">
            <a:avLst/>
          </a:prstGeom>
        </p:spPr>
      </p:pic>
      <p:sp>
        <p:nvSpPr>
          <p:cNvPr id="16" name="Freeform 33">
            <a:extLst>
              <a:ext uri="{FF2B5EF4-FFF2-40B4-BE49-F238E27FC236}">
                <a16:creationId xmlns:a16="http://schemas.microsoft.com/office/drawing/2014/main" id="{070928B1-3E69-44AC-A1EE-B4E4270A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6917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0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A97E-E8DC-40E1-6DCC-6628075E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595" y="1162952"/>
            <a:ext cx="8911687" cy="1280890"/>
          </a:xfrm>
        </p:spPr>
        <p:txBody>
          <a:bodyPr/>
          <a:lstStyle/>
          <a:p>
            <a:r>
              <a:rPr lang="en-US" dirty="0"/>
              <a:t>Admin Dashboard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FD765D5-9E3D-2535-9606-CCF629F4B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595" y="2098340"/>
            <a:ext cx="10907189" cy="2937099"/>
          </a:xfrm>
        </p:spPr>
      </p:pic>
    </p:spTree>
    <p:extLst>
      <p:ext uri="{BB962C8B-B14F-4D97-AF65-F5344CB8AC3E}">
        <p14:creationId xmlns:p14="http://schemas.microsoft.com/office/powerpoint/2010/main" val="835065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48B2A-63B7-B13A-49CF-FE2182ED1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the availabilities of common facilities</a:t>
            </a:r>
          </a:p>
        </p:txBody>
      </p:sp>
      <p:pic>
        <p:nvPicPr>
          <p:cNvPr id="5" name="Content Placeholder 4" descr="A calendar with a date&#10;&#10;Description automatically generated with medium confidence">
            <a:extLst>
              <a:ext uri="{FF2B5EF4-FFF2-40B4-BE49-F238E27FC236}">
                <a16:creationId xmlns:a16="http://schemas.microsoft.com/office/drawing/2014/main" id="{69128400-DAFB-512F-D51B-F56F43A1E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562224"/>
            <a:ext cx="8206838" cy="3477069"/>
          </a:xfrm>
        </p:spPr>
      </p:pic>
    </p:spTree>
    <p:extLst>
      <p:ext uri="{BB962C8B-B14F-4D97-AF65-F5344CB8AC3E}">
        <p14:creationId xmlns:p14="http://schemas.microsoft.com/office/powerpoint/2010/main" val="703198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D091-AF53-9DF8-D5E5-C81EDA486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09" y="624110"/>
            <a:ext cx="8911687" cy="1280890"/>
          </a:xfrm>
        </p:spPr>
        <p:txBody>
          <a:bodyPr/>
          <a:lstStyle/>
          <a:p>
            <a:r>
              <a:rPr lang="en-US" dirty="0"/>
              <a:t>Enter Operational Costs  </a:t>
            </a:r>
          </a:p>
        </p:txBody>
      </p:sp>
      <p:pic>
        <p:nvPicPr>
          <p:cNvPr id="5" name="Content Placeholder 4" descr="A white and grey striped background&#10;&#10;Description automatically generated with medium confidence">
            <a:extLst>
              <a:ext uri="{FF2B5EF4-FFF2-40B4-BE49-F238E27FC236}">
                <a16:creationId xmlns:a16="http://schemas.microsoft.com/office/drawing/2014/main" id="{36783688-1F36-8DCB-015F-1B6055A1D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709" y="1905000"/>
            <a:ext cx="9992118" cy="3451225"/>
          </a:xfrm>
        </p:spPr>
      </p:pic>
    </p:spTree>
    <p:extLst>
      <p:ext uri="{BB962C8B-B14F-4D97-AF65-F5344CB8AC3E}">
        <p14:creationId xmlns:p14="http://schemas.microsoft.com/office/powerpoint/2010/main" val="2449073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1A40D-6428-F45B-2F74-9B342EAA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4A3107B6-7428-E8F1-1455-A57B8909C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683" y="0"/>
            <a:ext cx="10519317" cy="6858000"/>
          </a:xfrm>
        </p:spPr>
      </p:pic>
    </p:spTree>
    <p:extLst>
      <p:ext uri="{BB962C8B-B14F-4D97-AF65-F5344CB8AC3E}">
        <p14:creationId xmlns:p14="http://schemas.microsoft.com/office/powerpoint/2010/main" val="875597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7BE2-6DF9-370B-1B5F-9658ED9A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128" y="591452"/>
            <a:ext cx="8911687" cy="1280890"/>
          </a:xfrm>
        </p:spPr>
        <p:txBody>
          <a:bodyPr/>
          <a:lstStyle/>
          <a:p>
            <a:r>
              <a:rPr lang="en-US" dirty="0"/>
              <a:t>Set roles for employees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F046D85-A28F-9C85-69ED-672B7F39A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13" y="1872342"/>
            <a:ext cx="7155315" cy="3072416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9AC13E9-1D0F-51CA-6A43-548E64D1C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6096000" cy="34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08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D037-071C-B8A5-6789-4057D233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831" y="591452"/>
            <a:ext cx="8911687" cy="1280890"/>
          </a:xfrm>
        </p:spPr>
        <p:txBody>
          <a:bodyPr/>
          <a:lstStyle/>
          <a:p>
            <a:r>
              <a:rPr lang="en-US" dirty="0"/>
              <a:t>Profile is the same for everyone!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0EAD0C-4097-8099-C1E9-B44271DEC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731" y="1656448"/>
            <a:ext cx="8810016" cy="4610100"/>
          </a:xfrm>
        </p:spPr>
      </p:pic>
    </p:spTree>
    <p:extLst>
      <p:ext uri="{BB962C8B-B14F-4D97-AF65-F5344CB8AC3E}">
        <p14:creationId xmlns:p14="http://schemas.microsoft.com/office/powerpoint/2010/main" val="1425484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06821-5ED2-C25A-D46C-4C74E1053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767" y="624109"/>
            <a:ext cx="3399662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Management Company View</a:t>
            </a:r>
          </a:p>
        </p:txBody>
      </p:sp>
      <p:pic>
        <p:nvPicPr>
          <p:cNvPr id="7" name="Picture 6" descr="A screenshot of a building&#10;&#10;Description automatically generated">
            <a:extLst>
              <a:ext uri="{FF2B5EF4-FFF2-40B4-BE49-F238E27FC236}">
                <a16:creationId xmlns:a16="http://schemas.microsoft.com/office/drawing/2014/main" id="{A6F3D3DA-689D-17DD-44C9-7F39D3088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61"/>
            <a:ext cx="6906986" cy="3589677"/>
          </a:xfrm>
          <a:prstGeom prst="rect">
            <a:avLst/>
          </a:prstGeom>
        </p:spPr>
      </p:pic>
      <p:pic>
        <p:nvPicPr>
          <p:cNvPr id="5" name="Content Placeholder 4" descr="A screenshot of a dashboard&#10;&#10;Description automatically generated">
            <a:extLst>
              <a:ext uri="{FF2B5EF4-FFF2-40B4-BE49-F238E27FC236}">
                <a16:creationId xmlns:a16="http://schemas.microsoft.com/office/drawing/2014/main" id="{CBEFCBA2-92BC-813D-35CB-07E088FBD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65128" y="3444874"/>
            <a:ext cx="6567279" cy="3413126"/>
          </a:xfrm>
        </p:spPr>
      </p:pic>
    </p:spTree>
    <p:extLst>
      <p:ext uri="{BB962C8B-B14F-4D97-AF65-F5344CB8AC3E}">
        <p14:creationId xmlns:p14="http://schemas.microsoft.com/office/powerpoint/2010/main" val="293696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A54CD94-A461-C283-6AD1-7A209FFA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771" y="0"/>
            <a:ext cx="7168244" cy="3689429"/>
          </a:xfrm>
          <a:prstGeom prst="rect">
            <a:avLst/>
          </a:prstGeom>
        </p:spPr>
      </p:pic>
      <p:pic>
        <p:nvPicPr>
          <p:cNvPr id="5" name="Content Placeholder 4" descr="A calendar with a blue border&#10;&#10;Description automatically generated">
            <a:extLst>
              <a:ext uri="{FF2B5EF4-FFF2-40B4-BE49-F238E27FC236}">
                <a16:creationId xmlns:a16="http://schemas.microsoft.com/office/drawing/2014/main" id="{CC34362A-88C5-EFB9-CE5D-2EFD2A861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079750"/>
            <a:ext cx="7282928" cy="3778250"/>
          </a:xfrm>
        </p:spPr>
      </p:pic>
    </p:spTree>
    <p:extLst>
      <p:ext uri="{BB962C8B-B14F-4D97-AF65-F5344CB8AC3E}">
        <p14:creationId xmlns:p14="http://schemas.microsoft.com/office/powerpoint/2010/main" val="3768822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81247-17BB-5C37-6FF6-1A41FE21C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22" y="1264555"/>
            <a:ext cx="8911687" cy="1280890"/>
          </a:xfrm>
        </p:spPr>
        <p:txBody>
          <a:bodyPr/>
          <a:lstStyle/>
          <a:p>
            <a:r>
              <a:rPr lang="en-US" dirty="0"/>
              <a:t>Condo Owner View</a:t>
            </a:r>
          </a:p>
        </p:txBody>
      </p:sp>
      <p:pic>
        <p:nvPicPr>
          <p:cNvPr id="5" name="Content Placeholder 4" descr="A screenshot of a dashboard&#10;&#10;Description automatically generated">
            <a:extLst>
              <a:ext uri="{FF2B5EF4-FFF2-40B4-BE49-F238E27FC236}">
                <a16:creationId xmlns:a16="http://schemas.microsoft.com/office/drawing/2014/main" id="{FF760EDA-6164-1649-F825-9021E0722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6466" y="15875"/>
            <a:ext cx="7275534" cy="3778250"/>
          </a:xfrm>
        </p:spPr>
      </p:pic>
      <p:pic>
        <p:nvPicPr>
          <p:cNvPr id="9" name="Picture 8" descr="A screenshot of a calendar&#10;&#10;Description automatically generated">
            <a:extLst>
              <a:ext uri="{FF2B5EF4-FFF2-40B4-BE49-F238E27FC236}">
                <a16:creationId xmlns:a16="http://schemas.microsoft.com/office/drawing/2014/main" id="{6CF22CA5-0724-CFEE-E2E4-9AE46B13E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5437"/>
            <a:ext cx="4326808" cy="394256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488D2B9-091A-866D-7319-2B48240E9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66" y="3306047"/>
            <a:ext cx="7275534" cy="35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57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ECC64-CEAA-0858-EAB6-B5188247A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User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0EAF657-255C-E9A1-AF3E-8D28B2423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241472"/>
            <a:ext cx="8915400" cy="3562506"/>
          </a:xfrm>
        </p:spPr>
      </p:pic>
    </p:spTree>
    <p:extLst>
      <p:ext uri="{BB962C8B-B14F-4D97-AF65-F5344CB8AC3E}">
        <p14:creationId xmlns:p14="http://schemas.microsoft.com/office/powerpoint/2010/main" val="89141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DDA03-CC6D-E8A4-B8F0-0BE13E66D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525" y="2616195"/>
            <a:ext cx="8911687" cy="1280890"/>
          </a:xfrm>
        </p:spPr>
        <p:txBody>
          <a:bodyPr>
            <a:normAutofit/>
          </a:bodyPr>
          <a:lstStyle/>
          <a:p>
            <a:r>
              <a:rPr lang="en-US" sz="6600" dirty="0"/>
              <a:t>Thank You! </a:t>
            </a:r>
            <a:r>
              <a:rPr lang="en-US" sz="6600" dirty="0">
                <a:sym typeface="Wingdings" pitchFamily="2" charset="2"/>
              </a:rPr>
              <a:t>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674625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1907CE-C854-4190-9727-A5BA9ACD6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A6194-E33C-1B27-E5E1-A0766F91B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 fontScale="90000"/>
          </a:bodyPr>
          <a:lstStyle/>
          <a:p>
            <a:r>
              <a:rPr lang="en-US" dirty="0"/>
              <a:t>Sign Up / Sign In</a:t>
            </a:r>
            <a:br>
              <a:rPr lang="en-US" dirty="0"/>
            </a:b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0C5A08-447D-4E23-AC6B-794597272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08992A-39FB-4DC1-A09F-C56F38904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9543" y="645106"/>
            <a:ext cx="6953577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login form&#10;&#10;Description automatically generated">
            <a:extLst>
              <a:ext uri="{FF2B5EF4-FFF2-40B4-BE49-F238E27FC236}">
                <a16:creationId xmlns:a16="http://schemas.microsoft.com/office/drawing/2014/main" id="{B270176C-E1BC-E6F5-3AA0-09015BC09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2" y="645106"/>
            <a:ext cx="3272955" cy="5242998"/>
          </a:xfrm>
          <a:prstGeom prst="rect">
            <a:avLst/>
          </a:prstGeom>
        </p:spPr>
      </p:pic>
      <p:pic>
        <p:nvPicPr>
          <p:cNvPr id="7" name="Picture 6" descr="A screenshot of a login form&#10;&#10;Description automatically generated">
            <a:extLst>
              <a:ext uri="{FF2B5EF4-FFF2-40B4-BE49-F238E27FC236}">
                <a16:creationId xmlns:a16="http://schemas.microsoft.com/office/drawing/2014/main" id="{6B425B9A-388E-20D7-17FC-C1DDBD650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499" y="640358"/>
            <a:ext cx="3680621" cy="5247746"/>
          </a:xfrm>
          <a:prstGeom prst="rect">
            <a:avLst/>
          </a:prstGeom>
        </p:spPr>
      </p:pic>
      <p:sp>
        <p:nvSpPr>
          <p:cNvPr id="20" name="Freeform 11">
            <a:extLst>
              <a:ext uri="{FF2B5EF4-FFF2-40B4-BE49-F238E27FC236}">
                <a16:creationId xmlns:a16="http://schemas.microsoft.com/office/drawing/2014/main" id="{05E23455-2212-4BE9-9C96-AAEFE4467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16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073237B-D536-4B4C-8928-3510CB0F8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EF4FA-C420-C965-BCDC-165BC8EB1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Add a Property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8B1383-B33A-45D9-AF5F-DD1522135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phone&#10;&#10;Description automatically generated">
            <a:extLst>
              <a:ext uri="{FF2B5EF4-FFF2-40B4-BE49-F238E27FC236}">
                <a16:creationId xmlns:a16="http://schemas.microsoft.com/office/drawing/2014/main" id="{DA535CB0-C62E-76E2-A73F-2D5886782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660" y="640080"/>
            <a:ext cx="2258691" cy="5252773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B25C03DE-4E2A-8269-89E7-C8DE8C6A5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350" y="640080"/>
            <a:ext cx="2350614" cy="5252773"/>
          </a:xfrm>
          <a:prstGeom prst="rect">
            <a:avLst/>
          </a:prstGeom>
        </p:spPr>
      </p:pic>
      <p:sp>
        <p:nvSpPr>
          <p:cNvPr id="20" name="Freeform 11">
            <a:extLst>
              <a:ext uri="{FF2B5EF4-FFF2-40B4-BE49-F238E27FC236}">
                <a16:creationId xmlns:a16="http://schemas.microsoft.com/office/drawing/2014/main" id="{ADD2565E-493E-4545-99C0-2F033FAF9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3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EE6C3-3323-90E1-801C-9D1A21B50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 dirty="0"/>
              <a:t>Set Condo Square Footage and Price</a:t>
            </a:r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21608353-DAED-DD75-C80B-A50B0AAF2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207" y="645106"/>
            <a:ext cx="4841044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4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C77D-DC76-3C37-DBA1-B7E36326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reservations for occupants!</a:t>
            </a:r>
          </a:p>
        </p:txBody>
      </p:sp>
      <p:pic>
        <p:nvPicPr>
          <p:cNvPr id="5" name="Content Placeholder 4" descr="A screenshot of a calendar&#10;&#10;Description automatically generated">
            <a:extLst>
              <a:ext uri="{FF2B5EF4-FFF2-40B4-BE49-F238E27FC236}">
                <a16:creationId xmlns:a16="http://schemas.microsoft.com/office/drawing/2014/main" id="{CCC68F76-B423-CAF5-8F1F-77355DEA3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8911" y="2038065"/>
            <a:ext cx="6295701" cy="4587625"/>
          </a:xfrm>
        </p:spPr>
      </p:pic>
    </p:spTree>
    <p:extLst>
      <p:ext uri="{BB962C8B-B14F-4D97-AF65-F5344CB8AC3E}">
        <p14:creationId xmlns:p14="http://schemas.microsoft.com/office/powerpoint/2010/main" val="4017570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EF64-2C11-B193-C87E-03C72FD72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70" y="624110"/>
            <a:ext cx="4097302" cy="4171410"/>
          </a:xfrm>
        </p:spPr>
        <p:txBody>
          <a:bodyPr>
            <a:normAutofit/>
          </a:bodyPr>
          <a:lstStyle/>
          <a:p>
            <a:r>
              <a:rPr lang="en-US" sz="3200" dirty="0"/>
              <a:t>Create a profile -&gt; link it to your unit -&gt; Have access to the services associated to my unit!</a:t>
            </a:r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B102D61C-316A-A1BE-EC5D-E5E0D18CE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2772"/>
          <a:stretch/>
        </p:blipFill>
        <p:spPr>
          <a:xfrm>
            <a:off x="6091918" y="10"/>
            <a:ext cx="6100081" cy="338326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F5CD0F9-204B-7DBA-822D-76AC42FE1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44" r="9892" b="-1"/>
          <a:stretch/>
        </p:blipFill>
        <p:spPr>
          <a:xfrm>
            <a:off x="6091919" y="3474721"/>
            <a:ext cx="3004319" cy="338328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249094F-9978-F795-CF12-DDAB609ECA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48" r="13768" b="-1"/>
          <a:stretch/>
        </p:blipFill>
        <p:spPr>
          <a:xfrm>
            <a:off x="9187677" y="3474720"/>
            <a:ext cx="3004322" cy="33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6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073237B-D536-4B4C-8928-3510CB0F8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001D-058F-2F86-5008-FFA5F4A50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159574"/>
            <a:ext cx="10470533" cy="1259894"/>
          </a:xfrm>
        </p:spPr>
        <p:txBody>
          <a:bodyPr>
            <a:normAutofit/>
          </a:bodyPr>
          <a:lstStyle/>
          <a:p>
            <a:r>
              <a:rPr lang="en-US" dirty="0"/>
              <a:t>As an owner, I have a dashboard of my properties to see their details.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8B1383-B33A-45D9-AF5F-DD1522135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8A32A418-620A-9D1C-6297-AD91B115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C2E9918-599E-6794-C8FD-D5804CF04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4" y="1587837"/>
            <a:ext cx="5446776" cy="4616141"/>
          </a:xfrm>
          <a:prstGeom prst="rect">
            <a:avLst/>
          </a:prstGeom>
        </p:spPr>
      </p:pic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5E311455-9F9C-F82E-F428-01383F2AE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87836"/>
            <a:ext cx="5709557" cy="4639013"/>
          </a:xfrm>
          <a:prstGeom prst="rect">
            <a:avLst/>
          </a:prstGeom>
        </p:spPr>
      </p:pic>
      <p:sp>
        <p:nvSpPr>
          <p:cNvPr id="23" name="Freeform 11">
            <a:extLst>
              <a:ext uri="{FF2B5EF4-FFF2-40B4-BE49-F238E27FC236}">
                <a16:creationId xmlns:a16="http://schemas.microsoft.com/office/drawing/2014/main" id="{ADD2565E-493E-4545-99C0-2F033FAF9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84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BCED-BA42-584E-84AD-8632109FB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data report&#10;&#10;Description automatically generated">
            <a:extLst>
              <a:ext uri="{FF2B5EF4-FFF2-40B4-BE49-F238E27FC236}">
                <a16:creationId xmlns:a16="http://schemas.microsoft.com/office/drawing/2014/main" id="{5580870E-DC8C-9DA1-3347-EC28F85EB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092" y="720891"/>
            <a:ext cx="10515094" cy="5512999"/>
          </a:xfrm>
        </p:spPr>
      </p:pic>
    </p:spTree>
    <p:extLst>
      <p:ext uri="{BB962C8B-B14F-4D97-AF65-F5344CB8AC3E}">
        <p14:creationId xmlns:p14="http://schemas.microsoft.com/office/powerpoint/2010/main" val="164261203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95</TotalTime>
  <Words>131</Words>
  <Application>Microsoft Macintosh PowerPoint</Application>
  <PresentationFormat>Widescreen</PresentationFormat>
  <Paragraphs>24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Century Gothic</vt:lpstr>
      <vt:lpstr>Times New Roman</vt:lpstr>
      <vt:lpstr>Wingdings 3</vt:lpstr>
      <vt:lpstr>Wisp</vt:lpstr>
      <vt:lpstr>Sprint 2</vt:lpstr>
      <vt:lpstr>PowerPoint Presentation</vt:lpstr>
      <vt:lpstr>Sign Up / Sign In </vt:lpstr>
      <vt:lpstr>Add a Property</vt:lpstr>
      <vt:lpstr>Set Condo Square Footage and Price</vt:lpstr>
      <vt:lpstr>Make reservations for occupants!</vt:lpstr>
      <vt:lpstr>Create a profile -&gt; link it to your unit -&gt; Have access to the services associated to my unit!</vt:lpstr>
      <vt:lpstr>As an owner, I have a dashboard of my properties to see their details.</vt:lpstr>
      <vt:lpstr>PowerPoint Presentation</vt:lpstr>
      <vt:lpstr>PowerPoint Presentation</vt:lpstr>
      <vt:lpstr>Sprint 3</vt:lpstr>
      <vt:lpstr>Calendar View</vt:lpstr>
      <vt:lpstr>Manage Buildings</vt:lpstr>
      <vt:lpstr>File Upload</vt:lpstr>
      <vt:lpstr>Owner Details Admin View</vt:lpstr>
      <vt:lpstr>Manage Owners as an Admin</vt:lpstr>
      <vt:lpstr>Admin Dashboard</vt:lpstr>
      <vt:lpstr>See the availabilities of common facilities</vt:lpstr>
      <vt:lpstr>Enter Operational Costs  </vt:lpstr>
      <vt:lpstr>Set roles for employees</vt:lpstr>
      <vt:lpstr>Profile is the same for everyone!</vt:lpstr>
      <vt:lpstr>Management Company View</vt:lpstr>
      <vt:lpstr>PowerPoint Presentation</vt:lpstr>
      <vt:lpstr>Condo Owner View</vt:lpstr>
      <vt:lpstr>Public User</vt:lpstr>
      <vt:lpstr>Thank You!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2</dc:title>
  <dc:creator>omar fares</dc:creator>
  <cp:lastModifiedBy>Abdelkader Habel</cp:lastModifiedBy>
  <cp:revision>3</cp:revision>
  <dcterms:created xsi:type="dcterms:W3CDTF">2024-03-04T01:26:36Z</dcterms:created>
  <dcterms:modified xsi:type="dcterms:W3CDTF">2024-03-04T04:13:52Z</dcterms:modified>
</cp:coreProperties>
</file>